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0" r:id="rId4"/>
    <p:sldId id="261" r:id="rId5"/>
    <p:sldId id="259" r:id="rId6"/>
    <p:sldId id="263" r:id="rId7"/>
    <p:sldId id="262" r:id="rId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18FD"/>
    <a:srgbClr val="3A3A3A"/>
    <a:srgbClr val="6821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72" y="3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/>
          <p:cNvSpPr/>
          <p:nvPr/>
        </p:nvSpPr>
        <p:spPr>
          <a:xfrm>
            <a:off x="0" y="0"/>
            <a:ext cx="9144000" cy="3861048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57200" y="2348880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9" name="Untertitel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28" name="Datumsplatzhalt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0DE8DA8E-6624-4FDF-9692-BDD6B50C61E7}" type="datetimeFigureOut">
              <a:rPr lang="de-DE" smtClean="0"/>
              <a:t>19.02.2015</a:t>
            </a:fld>
            <a:endParaRPr lang="de-DE"/>
          </a:p>
        </p:txBody>
      </p:sp>
      <p:sp>
        <p:nvSpPr>
          <p:cNvPr id="17" name="Fußzeilenplatzhalt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de-DE"/>
          </a:p>
        </p:txBody>
      </p:sp>
      <p:sp>
        <p:nvSpPr>
          <p:cNvPr id="29" name="Foliennummernplatzhalt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  <p:sp>
        <p:nvSpPr>
          <p:cNvPr id="18" name="Rechteck 17"/>
          <p:cNvSpPr/>
          <p:nvPr userDrawn="1"/>
        </p:nvSpPr>
        <p:spPr>
          <a:xfrm>
            <a:off x="1" y="429353"/>
            <a:ext cx="9144000" cy="310663"/>
          </a:xfrm>
          <a:prstGeom prst="rect">
            <a:avLst/>
          </a:prstGeom>
          <a:solidFill>
            <a:srgbClr val="3A3A3A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0" name="Ellipse 19"/>
          <p:cNvSpPr/>
          <p:nvPr userDrawn="1"/>
        </p:nvSpPr>
        <p:spPr>
          <a:xfrm>
            <a:off x="269512" y="44624"/>
            <a:ext cx="1080120" cy="1080120"/>
          </a:xfrm>
          <a:prstGeom prst="ellipse">
            <a:avLst/>
          </a:prstGeom>
          <a:solidFill>
            <a:srgbClr val="6821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1" name="Ellipse 20"/>
          <p:cNvSpPr/>
          <p:nvPr userDrawn="1"/>
        </p:nvSpPr>
        <p:spPr>
          <a:xfrm>
            <a:off x="179512" y="494684"/>
            <a:ext cx="180000" cy="180000"/>
          </a:xfrm>
          <a:prstGeom prst="ellipse">
            <a:avLst/>
          </a:prstGeom>
          <a:solidFill>
            <a:srgbClr val="CF18FD"/>
          </a:solidFill>
          <a:ln w="38100">
            <a:solidFill>
              <a:srgbClr val="3A3A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extfeld 21"/>
          <p:cNvSpPr txBox="1"/>
          <p:nvPr userDrawn="1"/>
        </p:nvSpPr>
        <p:spPr>
          <a:xfrm>
            <a:off x="323528" y="266989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</a:t>
            </a:r>
            <a:endParaRPr lang="de-DE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DA8E-6624-4FDF-9692-BDD6B50C61E7}" type="datetimeFigureOut">
              <a:rPr lang="de-DE" smtClean="0"/>
              <a:t>19.02.2015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DA8E-6624-4FDF-9692-BDD6B50C61E7}" type="datetimeFigureOut">
              <a:rPr lang="de-DE" smtClean="0"/>
              <a:t>19.02.2015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DA8E-6624-4FDF-9692-BDD6B50C61E7}" type="datetimeFigureOut">
              <a:rPr lang="de-DE" smtClean="0"/>
              <a:t>19.02.2015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DA8E-6624-4FDF-9692-BDD6B50C61E7}" type="datetimeFigureOut">
              <a:rPr lang="de-DE" smtClean="0"/>
              <a:t>19.02.2015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DA8E-6624-4FDF-9692-BDD6B50C61E7}" type="datetimeFigureOut">
              <a:rPr lang="de-DE" smtClean="0"/>
              <a:t>19.02.2015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26" name="Datumsplatzhalt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DE8DA8E-6624-4FDF-9692-BDD6B50C61E7}" type="datetimeFigureOut">
              <a:rPr lang="de-DE" smtClean="0"/>
              <a:t>19.02.2015</a:t>
            </a:fld>
            <a:endParaRPr lang="de-DE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  <p:sp>
        <p:nvSpPr>
          <p:cNvPr id="28" name="Fußzeilenplatzhalt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0DE8DA8E-6624-4FDF-9692-BDD6B50C61E7}" type="datetimeFigureOut">
              <a:rPr lang="de-DE" smtClean="0"/>
              <a:t>19.02.2015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DA8E-6624-4FDF-9692-BDD6B50C61E7}" type="datetimeFigureOut">
              <a:rPr lang="de-DE" smtClean="0"/>
              <a:t>19.02.2015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DA8E-6624-4FDF-9692-BDD6B50C61E7}" type="datetimeFigureOut">
              <a:rPr lang="de-DE" smtClean="0"/>
              <a:t>19.02.2015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8DA8E-6624-4FDF-9692-BDD6B50C61E7}" type="datetimeFigureOut">
              <a:rPr lang="de-DE" smtClean="0"/>
              <a:t>19.02.2015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61247-F33B-433C-A1D8-6E8E9975472C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hteck 28"/>
          <p:cNvSpPr/>
          <p:nvPr/>
        </p:nvSpPr>
        <p:spPr>
          <a:xfrm>
            <a:off x="1" y="429353"/>
            <a:ext cx="9144000" cy="310663"/>
          </a:xfrm>
          <a:prstGeom prst="rect">
            <a:avLst/>
          </a:prstGeom>
          <a:solidFill>
            <a:srgbClr val="3A3A3A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elplatzhalt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3" name="Textplatzhalt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2"/>
          </p:nvPr>
        </p:nvSpPr>
        <p:spPr>
          <a:xfrm>
            <a:off x="6586536" y="740016"/>
            <a:ext cx="957264" cy="329832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0DE8DA8E-6624-4FDF-9692-BDD6B50C61E7}" type="datetimeFigureOut">
              <a:rPr lang="de-DE" smtClean="0"/>
              <a:t>19.02.2015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5257800" y="740016"/>
            <a:ext cx="1325880" cy="329832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27061247-F33B-433C-A1D8-6E8E9975472C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5" name="Ellipse 4"/>
          <p:cNvSpPr/>
          <p:nvPr userDrawn="1"/>
        </p:nvSpPr>
        <p:spPr>
          <a:xfrm>
            <a:off x="269512" y="44624"/>
            <a:ext cx="1080120" cy="1080120"/>
          </a:xfrm>
          <a:prstGeom prst="ellipse">
            <a:avLst/>
          </a:prstGeom>
          <a:solidFill>
            <a:srgbClr val="6821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Ellipse 5"/>
          <p:cNvSpPr/>
          <p:nvPr userDrawn="1"/>
        </p:nvSpPr>
        <p:spPr>
          <a:xfrm>
            <a:off x="179512" y="494684"/>
            <a:ext cx="180000" cy="180000"/>
          </a:xfrm>
          <a:prstGeom prst="ellipse">
            <a:avLst/>
          </a:prstGeom>
          <a:solidFill>
            <a:srgbClr val="CF18FD"/>
          </a:solidFill>
          <a:ln w="38100">
            <a:solidFill>
              <a:srgbClr val="3A3A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/>
          <p:cNvSpPr txBox="1"/>
          <p:nvPr userDrawn="1"/>
        </p:nvSpPr>
        <p:spPr>
          <a:xfrm>
            <a:off x="323528" y="266989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</a:t>
            </a:r>
            <a:endParaRPr lang="de-DE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otnetfoundation.org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.NET Foundation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5554960" cy="1752600"/>
          </a:xfrm>
        </p:spPr>
        <p:txBody>
          <a:bodyPr/>
          <a:lstStyle/>
          <a:p>
            <a:r>
              <a:rPr lang="de-DE" dirty="0"/>
              <a:t>http://www.dotnetfoundation.org/</a:t>
            </a:r>
          </a:p>
        </p:txBody>
      </p:sp>
    </p:spTree>
    <p:extLst>
      <p:ext uri="{BB962C8B-B14F-4D97-AF65-F5344CB8AC3E}">
        <p14:creationId xmlns:p14="http://schemas.microsoft.com/office/powerpoint/2010/main" val="4177047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.NET </a:t>
            </a:r>
            <a:r>
              <a:rPr lang="en-US" dirty="0" err="1" smtClean="0"/>
              <a:t>wird</a:t>
            </a:r>
            <a:r>
              <a:rPr lang="en-US" dirty="0" smtClean="0"/>
              <a:t> </a:t>
            </a:r>
            <a:r>
              <a:rPr lang="en-US" dirty="0" err="1" smtClean="0"/>
              <a:t>OpenSource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275" y="2420888"/>
            <a:ext cx="8729449" cy="3790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254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.NET Core 5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.NET Core 5 Framework </a:t>
            </a:r>
          </a:p>
          <a:p>
            <a:pPr lvl="1"/>
            <a:r>
              <a:rPr lang="en-US" dirty="0" smtClean="0"/>
              <a:t>=&gt; </a:t>
            </a:r>
            <a:r>
              <a:rPr lang="en-US" dirty="0" err="1" smtClean="0"/>
              <a:t>corefx</a:t>
            </a:r>
            <a:endParaRPr lang="en-US" dirty="0" smtClean="0"/>
          </a:p>
          <a:p>
            <a:r>
              <a:rPr lang="en-US" dirty="0" smtClean="0"/>
              <a:t>.NET Core 5 Common Language Runtime</a:t>
            </a:r>
          </a:p>
          <a:p>
            <a:pPr lvl="1"/>
            <a:r>
              <a:rPr lang="en-US" dirty="0" smtClean="0"/>
              <a:t>=&gt; </a:t>
            </a:r>
            <a:r>
              <a:rPr lang="en-US" dirty="0" err="1" smtClean="0"/>
              <a:t>coreclr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95199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.NET Compiler Platform (“Roslyn”)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Irgendwas</a:t>
            </a:r>
            <a:r>
              <a:rPr lang="en-US" dirty="0" smtClean="0"/>
              <a:t> muss man ja </a:t>
            </a:r>
            <a:r>
              <a:rPr lang="en-US" dirty="0" err="1" smtClean="0"/>
              <a:t>haben</a:t>
            </a:r>
            <a:r>
              <a:rPr lang="en-US" dirty="0" smtClean="0"/>
              <a:t>, um .NET auf den </a:t>
            </a:r>
            <a:r>
              <a:rPr lang="en-US" dirty="0" err="1" smtClean="0"/>
              <a:t>Platformen</a:t>
            </a:r>
            <a:r>
              <a:rPr lang="en-US" dirty="0" smtClean="0"/>
              <a:t> </a:t>
            </a:r>
            <a:r>
              <a:rPr lang="en-US" dirty="0" err="1" smtClean="0"/>
              <a:t>kompilieren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können</a:t>
            </a:r>
            <a:r>
              <a:rPr lang="en-US" dirty="0" smtClean="0"/>
              <a:t>…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683369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Der </a:t>
            </a:r>
            <a:r>
              <a:rPr lang="en-US" dirty="0" err="1" smtClean="0"/>
              <a:t>Schritt</a:t>
            </a:r>
            <a:r>
              <a:rPr lang="en-US" dirty="0" smtClean="0"/>
              <a:t> war </a:t>
            </a:r>
            <a:r>
              <a:rPr lang="en-US" dirty="0" err="1" smtClean="0"/>
              <a:t>nur</a:t>
            </a:r>
            <a:r>
              <a:rPr lang="en-US" dirty="0" smtClean="0"/>
              <a:t> </a:t>
            </a:r>
            <a:r>
              <a:rPr lang="en-US" dirty="0" err="1" smtClean="0"/>
              <a:t>logisch</a:t>
            </a:r>
            <a:r>
              <a:rPr lang="en-US" dirty="0" smtClean="0"/>
              <a:t>, um .NET auf </a:t>
            </a:r>
            <a:r>
              <a:rPr lang="en-US" dirty="0" err="1" smtClean="0"/>
              <a:t>allen</a:t>
            </a:r>
            <a:r>
              <a:rPr lang="en-US" dirty="0" smtClean="0"/>
              <a:t> </a:t>
            </a:r>
            <a:r>
              <a:rPr lang="en-US" dirty="0" err="1" smtClean="0"/>
              <a:t>Platformen</a:t>
            </a:r>
            <a:r>
              <a:rPr lang="en-US" dirty="0" smtClean="0"/>
              <a:t> </a:t>
            </a:r>
            <a:r>
              <a:rPr lang="en-US" dirty="0" err="1" smtClean="0"/>
              <a:t>bereitstellen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können</a:t>
            </a:r>
            <a:r>
              <a:rPr lang="en-US" dirty="0" smtClean="0"/>
              <a:t>..</a:t>
            </a:r>
          </a:p>
          <a:p>
            <a:r>
              <a:rPr lang="en-US" dirty="0" smtClean="0"/>
              <a:t>“…Take .NET to the next Level…” Scott </a:t>
            </a:r>
            <a:r>
              <a:rPr lang="en-US" dirty="0" err="1" smtClean="0"/>
              <a:t>Gu</a:t>
            </a:r>
            <a:r>
              <a:rPr lang="en-US" dirty="0" smtClean="0"/>
              <a:t> (Build 2014)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273949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.NET Foundation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81664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/>
        </p:nvSpPr>
        <p:spPr>
          <a:xfrm>
            <a:off x="2267744" y="764704"/>
            <a:ext cx="5111443" cy="40107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.NET Core Platform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1547664" y="3429000"/>
            <a:ext cx="4320480" cy="28803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.NET </a:t>
            </a:r>
            <a:r>
              <a:rPr lang="en-US" dirty="0" smtClean="0"/>
              <a:t>Core 5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3059832" y="4941168"/>
            <a:ext cx="237626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CoreCLR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3059832" y="3630724"/>
            <a:ext cx="237739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CoreFX</a:t>
            </a:r>
            <a:r>
              <a:rPr lang="en-US" dirty="0" smtClean="0"/>
              <a:t> </a:t>
            </a:r>
          </a:p>
          <a:p>
            <a:pPr algn="ctr"/>
            <a:r>
              <a:rPr lang="en-US" dirty="0" smtClean="0"/>
              <a:t>(Core Framework)</a:t>
            </a:r>
            <a:endParaRPr lang="de-DE" dirty="0"/>
          </a:p>
        </p:txBody>
      </p:sp>
      <p:sp>
        <p:nvSpPr>
          <p:cNvPr id="7" name="Rechteck 6"/>
          <p:cNvSpPr/>
          <p:nvPr/>
        </p:nvSpPr>
        <p:spPr>
          <a:xfrm>
            <a:off x="5220072" y="1182452"/>
            <a:ext cx="149046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Roslyn</a:t>
            </a:r>
            <a:endParaRPr lang="de-DE" dirty="0"/>
          </a:p>
        </p:txBody>
      </p:sp>
      <p:sp>
        <p:nvSpPr>
          <p:cNvPr id="9" name="Rechteck 8"/>
          <p:cNvSpPr/>
          <p:nvPr/>
        </p:nvSpPr>
        <p:spPr>
          <a:xfrm>
            <a:off x="5220072" y="2194580"/>
            <a:ext cx="149046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ASP.NET </a:t>
            </a:r>
            <a:r>
              <a:rPr lang="en-US" dirty="0" err="1" smtClean="0"/>
              <a:t>vNext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89750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hea">
  <a:themeElements>
    <a:clrScheme name="Rhea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Rhea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Rhea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0</TotalTime>
  <Words>107</Words>
  <Application>Microsoft Office PowerPoint</Application>
  <PresentationFormat>Bildschirmpräsentation (4:3)</PresentationFormat>
  <Paragraphs>22</Paragraphs>
  <Slides>7</Slides>
  <Notes>0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2" baseType="lpstr">
      <vt:lpstr>Arial</vt:lpstr>
      <vt:lpstr>Georgia</vt:lpstr>
      <vt:lpstr>Trebuchet MS</vt:lpstr>
      <vt:lpstr>Wingdings 2</vt:lpstr>
      <vt:lpstr>Rhea</vt:lpstr>
      <vt:lpstr>.NET Foundation</vt:lpstr>
      <vt:lpstr>.NET wird OpenSource</vt:lpstr>
      <vt:lpstr>.NET Core 5</vt:lpstr>
      <vt:lpstr>.NET Compiler Platform (“Roslyn”)</vt:lpstr>
      <vt:lpstr>Summary</vt:lpstr>
      <vt:lpstr>Links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Frank</dc:creator>
  <cp:lastModifiedBy>Andreas Bräsen</cp:lastModifiedBy>
  <cp:revision>6</cp:revision>
  <dcterms:created xsi:type="dcterms:W3CDTF">2015-02-09T13:48:55Z</dcterms:created>
  <dcterms:modified xsi:type="dcterms:W3CDTF">2015-02-19T07:20:43Z</dcterms:modified>
</cp:coreProperties>
</file>